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617"/>
    <p:restoredTop sz="96997"/>
  </p:normalViewPr>
  <p:slideViewPr>
    <p:cSldViewPr snapToGrid="0">
      <p:cViewPr varScale="1">
        <p:scale>
          <a:sx n="71" d="100"/>
          <a:sy n="71" d="100"/>
        </p:scale>
        <p:origin x="248" y="1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B48DC-3378-FCF8-D0F8-193BA3BB74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5F8F57-6BF7-51CA-C157-C924C4E46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6935C-CFA7-83E9-4556-2EA6F95FF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D0ED-1023-6B4B-96EF-02E53FC933ED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10D81-0CCA-FF2F-64BB-2C0AE31D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3D1C4-1F29-0F15-AE9E-9876E07B9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9D7A-DA29-B849-99D6-69D2B06D6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29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071E7-98F4-D531-029B-1A4765A4F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62EAF6-8E0B-881A-C39B-009C7888E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64FAA-9649-FC1A-8B07-48D4B1BE2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D0ED-1023-6B4B-96EF-02E53FC933ED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6BB57-02C9-F0D1-5B82-4C870ABE1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D1520-6743-F1CE-ADF5-714B2AA0B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9D7A-DA29-B849-99D6-69D2B06D6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94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DF8C8F-A81A-A98F-49DD-466111BBC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69B0A-04B9-EA90-7C11-7FFC3276A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F79EC-1C9F-D93E-02DC-C93B38DFD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D0ED-1023-6B4B-96EF-02E53FC933ED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D87AB-3CF3-F801-8D41-5C469B531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A0FAB-04AF-C3E7-16FF-E23114372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9D7A-DA29-B849-99D6-69D2B06D6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829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E1E33-22F5-56E9-5DEE-488538722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EC94C-05E8-B7BF-524B-F822CAF54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E655F-44CB-4627-0941-809066108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D0ED-1023-6B4B-96EF-02E53FC933ED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3A757-D192-9F36-5C17-62C2CBB34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0E288-8CDF-3790-6F1F-ED388E37B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9D7A-DA29-B849-99D6-69D2B06D6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34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85E92-968F-6F37-08B3-C226E3AA7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64CCBE-2A7C-C79E-9BD0-E8CFD55F1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8184D-3D8C-250F-3844-DDB4B275C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D0ED-1023-6B4B-96EF-02E53FC933ED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74694-975B-5BCE-2804-58C32563B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3C813-746D-3576-4698-8FFFF2611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9D7A-DA29-B849-99D6-69D2B06D6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67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C4FB7-41BB-DED2-B633-FBF30FDD4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12AC8-F083-A16B-2FDF-5C29717310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C8F5A3-3FD2-CC06-73F3-3312CC4B1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ED3D8B-7210-ADF1-9353-E763228B9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D0ED-1023-6B4B-96EF-02E53FC933ED}" type="datetimeFigureOut">
              <a:rPr lang="en-US" smtClean="0"/>
              <a:t>2/14/23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586D2F-F27D-FB3A-0E81-3DCD5EB1B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70B00-A848-C5F3-9329-1F3E748B2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9D7A-DA29-B849-99D6-69D2B06D6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83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F306E-276B-7028-9750-7A31B70E9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B1E62-DA76-0410-BC99-B77FCC851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2C0C6F-BA50-EA6B-120E-FE31376E5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3D737-2492-925D-1F25-2108E58E7E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86D190-8A3B-BEFC-FA06-D36D85043C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E3287E-0CDA-697F-3926-5B2065F14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D0ED-1023-6B4B-96EF-02E53FC933ED}" type="datetimeFigureOut">
              <a:rPr lang="en-US" smtClean="0"/>
              <a:t>2/14/23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3D9F7F-AFDD-81FE-50E1-8BAF046EB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2B9FDE-4764-5887-91EE-D6D96121F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9D7A-DA29-B849-99D6-69D2B06D6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6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5F833-5AB0-947E-738A-CFB087A96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60D374-D96C-C25D-306B-9753910FD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D0ED-1023-6B4B-96EF-02E53FC933ED}" type="datetimeFigureOut">
              <a:rPr lang="en-US" smtClean="0"/>
              <a:t>2/14/23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D6CA7B-5CD9-0975-599B-4D66098A4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3618D1-32E3-E8CC-4749-65D4478C0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9D7A-DA29-B849-99D6-69D2B06D6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0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90E094-1EB4-36EB-A201-85F3E7429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D0ED-1023-6B4B-96EF-02E53FC933ED}" type="datetimeFigureOut">
              <a:rPr lang="en-US" smtClean="0"/>
              <a:t>2/14/23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40941E-18BE-7609-0173-B0F7723E4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10BF08-955E-ED5F-8AB0-EB99D0311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9D7A-DA29-B849-99D6-69D2B06D6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3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91BA5-A32C-4987-890E-69783F38B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9520F-6D91-8516-8D85-471D021A0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C0A57-D333-45F7-626D-0E6E48B2A5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35B06B-3591-AA75-9DB3-A6CB091BC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D0ED-1023-6B4B-96EF-02E53FC933ED}" type="datetimeFigureOut">
              <a:rPr lang="en-US" smtClean="0"/>
              <a:t>2/14/23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AA0ED3-5840-38F8-B181-3132E6FB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D1F73-78F8-945C-3DE7-14AD3A00B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9D7A-DA29-B849-99D6-69D2B06D6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51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3161D-5EFE-C85B-B3FA-8E7C733AA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6382E9-3599-7C45-636A-9D9F045652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635176-83CB-6183-3DD4-713D431CCD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166A12-3360-7BA3-1FD5-2AB2EC1AC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D0ED-1023-6B4B-96EF-02E53FC933ED}" type="datetimeFigureOut">
              <a:rPr lang="en-US" smtClean="0"/>
              <a:t>2/14/23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90C333-8E8B-9D3B-0D82-F43D77132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558981-AA05-FE86-6E84-E44C8697E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9D7A-DA29-B849-99D6-69D2B06D6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2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80D60E-E31B-9D16-9ED5-F8BB968E1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5F27B9-60E9-873C-B585-080015E50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902C6-720B-82CC-4637-F5DE0885E4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7D0ED-1023-6B4B-96EF-02E53FC933ED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2C1E2-B421-7F2C-EF27-797DA06E83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BE751-FDA2-64BF-A8B6-2589C0AAB0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F9D7A-DA29-B849-99D6-69D2B06D6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31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F3C7F-3D7A-035C-0F30-9A7480553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 TO GRAPHIC DESIGN &amp; PRODUCTION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D0D220-9143-9043-65DE-53C69BB3F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751" y="1427229"/>
            <a:ext cx="5157787" cy="823912"/>
          </a:xfrm>
        </p:spPr>
        <p:txBody>
          <a:bodyPr>
            <a:normAutofit/>
          </a:bodyPr>
          <a:lstStyle/>
          <a:p>
            <a:r>
              <a:rPr lang="en-US" sz="3200" dirty="0"/>
              <a:t>QUICK FACTS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646C5E-38F4-357D-30BF-C0DDA546C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0684" y="2505075"/>
            <a:ext cx="5157787" cy="3684588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US" b="1" dirty="0"/>
              <a:t>Duration of Course</a:t>
            </a:r>
            <a:r>
              <a:rPr lang="en-US" dirty="0"/>
              <a:t>: Semester</a:t>
            </a:r>
          </a:p>
          <a:p>
            <a:pPr marL="0" indent="0" algn="l">
              <a:buNone/>
            </a:pPr>
            <a:r>
              <a:rPr lang="en-US" b="1" dirty="0"/>
              <a:t>Credit: 1/2 </a:t>
            </a:r>
          </a:p>
          <a:p>
            <a:pPr marL="0" indent="0" algn="l">
              <a:buNone/>
            </a:pPr>
            <a:r>
              <a:rPr lang="en-US" b="1" dirty="0"/>
              <a:t>Grades</a:t>
            </a:r>
            <a:r>
              <a:rPr lang="en-US" dirty="0"/>
              <a:t>: 9-12</a:t>
            </a:r>
          </a:p>
          <a:p>
            <a:pPr marL="0" indent="0" algn="l">
              <a:buNone/>
            </a:pPr>
            <a:r>
              <a:rPr lang="en-US" b="1" dirty="0"/>
              <a:t>Pre-Requisites: </a:t>
            </a:r>
            <a:r>
              <a:rPr lang="en-US" dirty="0"/>
              <a:t>None</a:t>
            </a:r>
          </a:p>
          <a:p>
            <a:pPr marL="0" indent="0" algn="l">
              <a:buNone/>
            </a:pPr>
            <a:r>
              <a:rPr lang="en-US" b="1" dirty="0"/>
              <a:t>Department: </a:t>
            </a:r>
            <a:r>
              <a:rPr lang="en-US" dirty="0"/>
              <a:t>Technology Education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178D21-0811-ECD8-1E20-C59A84169D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43513" y="1396936"/>
            <a:ext cx="5183188" cy="823912"/>
          </a:xfrm>
        </p:spPr>
        <p:txBody>
          <a:bodyPr>
            <a:normAutofit/>
          </a:bodyPr>
          <a:lstStyle/>
          <a:p>
            <a:r>
              <a:rPr lang="en-US" sz="3200" dirty="0"/>
              <a:t>COURSE DESCRIPTION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BBD2E2-6BC1-BDE4-1C48-C2546D97D1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68471" y="2505075"/>
            <a:ext cx="6609057" cy="330405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0" i="0" dirty="0">
                <a:effectLst/>
                <a:latin typeface="Arial" panose="020B0604020202020204" pitchFamily="34" charset="0"/>
              </a:rPr>
              <a:t>Learners will develop skills in layout and design using a variety of software programs including Adobe Creative Suite software and use tools, equipment, and processes to develop visual and graphic images that combine text and pictures. Project-based activities may include embroidery, T- Shirt Design, Poster Production, vinyl graphic design and creation, laser engraving mugs and glassware, and hydro-dipping finished products. </a:t>
            </a:r>
            <a:endParaRPr lang="en-US" dirty="0"/>
          </a:p>
        </p:txBody>
      </p:sp>
      <p:pic>
        <p:nvPicPr>
          <p:cNvPr id="7" name="Picture 6" descr="A cat lying on a chair&#10;&#10;Description automatically generated with low confidence">
            <a:extLst>
              <a:ext uri="{FF2B5EF4-FFF2-40B4-BE49-F238E27FC236}">
                <a16:creationId xmlns:a16="http://schemas.microsoft.com/office/drawing/2014/main" id="{6445447F-F5AE-2636-1FCE-F3BC5356EC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94" r="6224" b="1"/>
          <a:stretch/>
        </p:blipFill>
        <p:spPr>
          <a:xfrm>
            <a:off x="114471" y="5296758"/>
            <a:ext cx="1276010" cy="1441321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79869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97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INTRO TO GRAPHIC DESIGN &amp; PRODUCTION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GRAPHIC DESIGN &amp; PRODUCTION</dc:title>
  <dc:creator>Jackson Hein</dc:creator>
  <cp:lastModifiedBy>Jackson Hein</cp:lastModifiedBy>
  <cp:revision>1</cp:revision>
  <dcterms:created xsi:type="dcterms:W3CDTF">2023-02-14T16:15:18Z</dcterms:created>
  <dcterms:modified xsi:type="dcterms:W3CDTF">2023-02-14T16:18:03Z</dcterms:modified>
</cp:coreProperties>
</file>